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6" r:id="rId5"/>
    <p:sldId id="262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61" y="-1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ch.litres.ru/nikolay-karamzin/polnaya-istoriya-gosudarstva-rossiyskogo-v-odnom-tome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ch.litres.ru/nikolay-fomenko-3364/korona-rossiyskoy-imperii-slava-chest-i-doblest-dinas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sch.litres.ru/nikolay-kostomarov/russkaya-istoriya-v-zhizneopisaniyah-ee-glavneyshih-dey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ch.litres.ru/aleksandr-nechvolodo/istoriya-smutnogo-vremeni-v-rossii-ot-borisa-godunova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t.to/17468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h.litres.ru/david-sharkovskiy/istoriya-rossii-illustrirovannyy-putevoditel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h.litres.ru/vasiliy-kluchevskiy/kratkiy-kurs-po-russkoy-istorii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h.litres.ru/vladimir-moryakov/istoriya-rossii-ix-xviii-vv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ch.litres.ru/vladimir-moryakov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ch.litres.ru/sergey-solovev/chteniya-i-rasskazy-po-istorii-rossii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ch.litres.ru/sergey-solovev/istoriya-rossii-s-drevneyshih-vremen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ch.litres.ru/aleksandra-ishimova/istoriya-rossii-v-rasskazah-dlya-detey-chast-1-do-1462-ot-drevnih-slavyan-do-vasiliya-temnogo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ch.litres.ru/sergey-solovev/polnyy-kurs-russkoy-istorii-v-odnoy-knige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"/>
            <a:ext cx="7848872" cy="2564904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«Моя страна – </a:t>
            </a:r>
            <a:br>
              <a:rPr lang="ru-RU" dirty="0" smtClean="0">
                <a:solidFill>
                  <a:schemeClr val="tx2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моя Россия!»</a:t>
            </a:r>
            <a:endParaRPr lang="ru-RU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30018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Виртуальная выставка электронных книг 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12 июня – Дню России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Книги платформы 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ЛитРес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 Школа»</a:t>
            </a:r>
          </a:p>
          <a:p>
            <a:pPr algn="r"/>
            <a:endParaRPr lang="ru-RU" sz="2400" dirty="0" smtClean="0">
              <a:solidFill>
                <a:srgbClr val="FF0000"/>
              </a:solidFill>
            </a:endParaRPr>
          </a:p>
          <a:p>
            <a:pPr algn="r"/>
            <a:endParaRPr lang="ru-RU" sz="2400" dirty="0">
              <a:solidFill>
                <a:srgbClr val="FF0000"/>
              </a:solidFill>
            </a:endParaRP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Подготовила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 педагог-библиотекарь 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МАОУ – лицея №13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Сафонова И.А.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3808" y="602128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/>
              <a:t>Краснообск</a:t>
            </a:r>
            <a:r>
              <a:rPr lang="ru-RU" sz="2400" dirty="0"/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2262542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Полная история государства Российского в одном том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3143250" cy="440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1920" y="62068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>
                <a:hlinkClick r:id="rId3"/>
              </a:rPr>
              <a:t>Полная история государства Российского в одном </a:t>
            </a:r>
            <a:r>
              <a:rPr lang="ru-RU" b="1" dirty="0" smtClean="0">
                <a:hlinkClick r:id="rId3"/>
              </a:rPr>
              <a:t>томе</a:t>
            </a:r>
            <a:endParaRPr lang="ru-RU" b="1" dirty="0">
              <a:hlinkClick r:id="rId3"/>
            </a:endParaRPr>
          </a:p>
          <a:p>
            <a:pPr fontAlgn="base"/>
            <a:r>
              <a:rPr lang="ru-RU" dirty="0" err="1">
                <a:hlinkClick r:id="rId3"/>
              </a:rPr>
              <a:t>Автор:</a:t>
            </a:r>
            <a:r>
              <a:rPr lang="ru-RU" u="sng" dirty="0" err="1">
                <a:hlinkClick r:id="rId3"/>
              </a:rPr>
              <a:t>Николай</a:t>
            </a:r>
            <a:r>
              <a:rPr lang="ru-RU" u="sng" dirty="0">
                <a:hlinkClick r:id="rId3"/>
              </a:rPr>
              <a:t> Карамзин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95936" y="1628800"/>
            <a:ext cx="43924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400" b="1" dirty="0"/>
              <a:t>Описание книги</a:t>
            </a:r>
          </a:p>
          <a:p>
            <a:pPr fontAlgn="base"/>
            <a:r>
              <a:rPr lang="ru-RU" sz="1400" dirty="0"/>
              <a:t>«Карамзин есть первый наш историк и последний летописец…» – эти слова А.С. Пушкина адресованы великому писателю, историку и просветителю Николаю Михайловичу Карамзину.</a:t>
            </a:r>
          </a:p>
          <a:p>
            <a:pPr fontAlgn="base"/>
            <a:r>
              <a:rPr lang="ru-RU" sz="1400" dirty="0"/>
              <a:t>Выход в свет знаменитой «История государства Российского» стал крупнейшим событием общественной жизни страны. Впервые для изложения истории России было использовано большое количество исторических документов, включая Лаврентьевскую и </a:t>
            </a:r>
            <a:r>
              <a:rPr lang="ru-RU" sz="1400" dirty="0" err="1"/>
              <a:t>Ипатьевскую</a:t>
            </a:r>
            <a:r>
              <a:rPr lang="ru-RU" sz="1400" dirty="0"/>
              <a:t> летописи, Судебники и др. В произведении также проявился и писательский талант Карамзина. Автор подает события прошлого, используя всю красоту русского языка, не ограничиваясь сухим перечислением исторических сюжетов.</a:t>
            </a:r>
          </a:p>
          <a:p>
            <a:pPr fontAlgn="base"/>
            <a:r>
              <a:rPr lang="ru-RU" sz="1400" dirty="0"/>
              <a:t>В этой книге собрана вся «Истории государства Российского». Издание предназначено для широкого круга читателей.</a:t>
            </a:r>
          </a:p>
          <a:p>
            <a:pPr fontAlgn="base"/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12+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331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орона Российской империи. Слава, честь и доблесть династии Романовы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3143250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9992" y="98072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>
                <a:hlinkClick r:id="rId3"/>
              </a:rPr>
              <a:t>Корона Российской империи. Слава, честь и доблесть династии </a:t>
            </a:r>
            <a:r>
              <a:rPr lang="ru-RU" b="1" dirty="0" smtClean="0">
                <a:hlinkClick r:id="rId3"/>
              </a:rPr>
              <a:t>Романовых</a:t>
            </a:r>
            <a:endParaRPr lang="ru-RU" b="1" dirty="0">
              <a:hlinkClick r:id="rId3"/>
            </a:endParaRPr>
          </a:p>
          <a:p>
            <a:pPr fontAlgn="base"/>
            <a:r>
              <a:rPr lang="ru-RU" dirty="0" err="1">
                <a:hlinkClick r:id="rId3"/>
              </a:rPr>
              <a:t>Автор:</a:t>
            </a:r>
            <a:r>
              <a:rPr lang="ru-RU" u="sng" dirty="0" err="1">
                <a:hlinkClick r:id="rId3"/>
              </a:rPr>
              <a:t>Николай</a:t>
            </a:r>
            <a:r>
              <a:rPr lang="ru-RU" u="sng" dirty="0">
                <a:hlinkClick r:id="rId3"/>
              </a:rPr>
              <a:t> Фоменко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07768" y="2132856"/>
            <a:ext cx="46127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Российская Империя, духовный стержень который составляла династия Романовых, оставила неизгладимый, величайший след в истории человечества. Что бы ни говорили об Империи летописцы, аналитики, оппозиционеры и враги нашей великой страны, история российского самодержавия оставила миру незабываемые, ярчайшие примеры доблести, беззаветного патриотизма, воинского подвига, жертвенного служения Православной Вере и своему народу. Судьбы российских монархов никогда не были легкими. Жизнь каждого из них – это образец самопожертвования, сознательного, преисполненного священным долгом восхождения на Голгофу, имя которой – Великая Россия. Эта прекрасно иллюстрированная книга приурочена к замечательной дате – 400-летию Дома Романовых.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59492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12+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2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936" y="40466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>
                <a:hlinkClick r:id="rId2"/>
              </a:rPr>
              <a:t>Русская история в жизнеописаниях ее главнейших деятелей. Первый </a:t>
            </a:r>
            <a:r>
              <a:rPr lang="ru-RU" b="1" dirty="0" smtClean="0">
                <a:hlinkClick r:id="rId2"/>
              </a:rPr>
              <a:t>отдел</a:t>
            </a:r>
            <a:endParaRPr lang="ru-RU" b="1" dirty="0">
              <a:hlinkClick r:id="rId2"/>
            </a:endParaRPr>
          </a:p>
          <a:p>
            <a:pPr fontAlgn="base"/>
            <a:r>
              <a:rPr lang="ru-RU" dirty="0" err="1">
                <a:hlinkClick r:id="rId2"/>
              </a:rPr>
              <a:t>Автор:</a:t>
            </a:r>
            <a:r>
              <a:rPr lang="ru-RU" u="sng" dirty="0" err="1">
                <a:hlinkClick r:id="rId2"/>
              </a:rPr>
              <a:t>Николай</a:t>
            </a:r>
            <a:r>
              <a:rPr lang="ru-RU" u="sng" dirty="0">
                <a:hlinkClick r:id="rId2"/>
              </a:rPr>
              <a:t> Костомаров</a:t>
            </a:r>
            <a:endParaRPr lang="ru-RU" dirty="0"/>
          </a:p>
        </p:txBody>
      </p:sp>
      <p:pic>
        <p:nvPicPr>
          <p:cNvPr id="10242" name="Picture 2" descr="Русская история в жизнеописаниях ее главнейших деятелей. Первый отде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55296"/>
            <a:ext cx="3143250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566124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12+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1988840"/>
            <a:ext cx="46085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/>
              <a:t>Описание книги</a:t>
            </a:r>
          </a:p>
          <a:p>
            <a:pPr fontAlgn="base"/>
            <a:r>
              <a:rPr lang="ru-RU" dirty="0"/>
              <a:t>«Русская история в жизнеописаниях ее главнейших, деятелей» – фундаментальный труд выдающегося историка, этнографа, писателя, критика XIX века Николая Ивановича Костомарова (1817-1885). В него вошли 53 статьи о виднейших русских и украинских государственных, военных и церковных деятелях.</a:t>
            </a:r>
          </a:p>
          <a:p>
            <a:pPr fontAlgn="base"/>
            <a:r>
              <a:rPr lang="ru-RU" dirty="0"/>
              <a:t>В первый том включены жизнеописания, посвященные деятелям государства раннего периода, начиная с великого князя Владимира </a:t>
            </a:r>
            <a:r>
              <a:rPr lang="ru-RU" dirty="0" err="1"/>
              <a:t>Святославича</a:t>
            </a:r>
            <a:r>
              <a:rPr lang="ru-RU" dirty="0"/>
              <a:t> и оканчивая родоначальником дома Романовых - Филаретом Никитичем.</a:t>
            </a:r>
          </a:p>
        </p:txBody>
      </p:sp>
    </p:spTree>
    <p:extLst>
      <p:ext uri="{BB962C8B-B14F-4D97-AF65-F5344CB8AC3E}">
        <p14:creationId xmlns:p14="http://schemas.microsoft.com/office/powerpoint/2010/main" val="41826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История Смутного времени в России. От Бориса Годунова до Михаила Роман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3143250" cy="50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39952" y="476672"/>
            <a:ext cx="5112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>
                <a:hlinkClick r:id="rId3"/>
              </a:rPr>
              <a:t>История Смутного времени в России. От Бориса Годунова до Михаила </a:t>
            </a:r>
            <a:r>
              <a:rPr lang="ru-RU" b="1" dirty="0" smtClean="0">
                <a:hlinkClick r:id="rId3"/>
              </a:rPr>
              <a:t>Романова</a:t>
            </a:r>
            <a:endParaRPr lang="ru-RU" b="1" dirty="0">
              <a:hlinkClick r:id="rId3"/>
            </a:endParaRPr>
          </a:p>
          <a:p>
            <a:pPr fontAlgn="base"/>
            <a:r>
              <a:rPr lang="ru-RU" dirty="0" err="1">
                <a:hlinkClick r:id="rId3"/>
              </a:rPr>
              <a:t>Автор:</a:t>
            </a:r>
            <a:r>
              <a:rPr lang="ru-RU" u="sng" dirty="0" err="1">
                <a:hlinkClick r:id="rId3"/>
              </a:rPr>
              <a:t>А</a:t>
            </a:r>
            <a:r>
              <a:rPr lang="ru-RU" u="sng" dirty="0">
                <a:hlinkClick r:id="rId3"/>
              </a:rPr>
              <a:t>. Д. </a:t>
            </a:r>
            <a:r>
              <a:rPr lang="ru-RU" u="sng" dirty="0" err="1">
                <a:hlinkClick r:id="rId3"/>
              </a:rPr>
              <a:t>Нечволодов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1400002"/>
            <a:ext cx="5040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/>
              <a:t>Описание книги</a:t>
            </a:r>
          </a:p>
          <a:p>
            <a:pPr fontAlgn="base"/>
            <a:r>
              <a:rPr lang="ru-RU" dirty="0"/>
              <a:t>Данная книга включает посвященные событиям Смутного времени исследования известного дореволюционного историка и генерала Александра </a:t>
            </a:r>
            <a:r>
              <a:rPr lang="ru-RU" dirty="0" err="1"/>
              <a:t>Нечволодова</a:t>
            </a:r>
            <a:r>
              <a:rPr lang="ru-RU" dirty="0"/>
              <a:t>. Автор использовал при работе над ней многочисленные источники на польском, греческом, латинском, французском и немецком языках, а также труды знаменитых историков и ученых: Н. М. Карамзина, С. М. Соловьева, И. Е. Забелина, В. О. Ключевского, С. О. Платонова, А. А. Шахматова, Н. П. </a:t>
            </a:r>
            <a:r>
              <a:rPr lang="ru-RU" dirty="0" err="1"/>
              <a:t>Кондакова</a:t>
            </a:r>
            <a:r>
              <a:rPr lang="ru-RU" dirty="0"/>
              <a:t>, А. И. Соболевского, Н. П. Лихачева и других. При Советской власти книга была практически уничтожена, а данный текст только чудом сохранился в библиотеке газеты «Красная звезда». «Предлагаемая книга, – говорил сам автор, – написана с целью дать возможность каждому русскому человеку изучить жизнь и дела своих предков в давние времена».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60212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12+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939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916832"/>
            <a:ext cx="5616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accent1">
                    <a:lumMod val="50000"/>
                  </a:schemeClr>
                </a:solidFill>
              </a:rPr>
              <a:t>Живи, </a:t>
            </a:r>
            <a:r>
              <a:rPr lang="ru-RU" sz="6000" i="1" dirty="0" smtClean="0">
                <a:solidFill>
                  <a:schemeClr val="accent1">
                    <a:lumMod val="50000"/>
                  </a:schemeClr>
                </a:solidFill>
              </a:rPr>
              <a:t>Россия, </a:t>
            </a:r>
            <a:r>
              <a:rPr lang="ru-RU" sz="6000" i="1" dirty="0" smtClean="0">
                <a:solidFill>
                  <a:schemeClr val="accent1">
                    <a:lumMod val="50000"/>
                  </a:schemeClr>
                </a:solidFill>
              </a:rPr>
              <a:t>и процветай!</a:t>
            </a:r>
            <a:endParaRPr lang="ru-RU" sz="60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89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qrcoder.ru/code/?https%3A%2F%2Flit.to%2F17468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616947"/>
            <a:ext cx="1257300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764704"/>
            <a:ext cx="89289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Эти и другие книги  можно прочитать </a:t>
            </a:r>
            <a:r>
              <a:rPr lang="ru-RU" sz="2000" dirty="0"/>
              <a:t>бесплатно</a:t>
            </a:r>
            <a:r>
              <a:rPr lang="ru-RU" sz="2000" dirty="0" smtClean="0"/>
              <a:t>, </a:t>
            </a:r>
          </a:p>
          <a:p>
            <a:pPr algn="ctr"/>
            <a:r>
              <a:rPr lang="ru-RU" sz="2000" dirty="0" smtClean="0"/>
              <a:t>пройдя простую регистрацию на платформе «</a:t>
            </a:r>
            <a:r>
              <a:rPr lang="ru-RU" sz="2000" dirty="0" err="1" smtClean="0"/>
              <a:t>ЛитРес</a:t>
            </a:r>
            <a:r>
              <a:rPr lang="ru-RU" sz="2000" dirty="0" smtClean="0"/>
              <a:t>: Школа»</a:t>
            </a:r>
          </a:p>
          <a:p>
            <a:pPr algn="ctr"/>
            <a:r>
              <a:rPr lang="ru-RU" sz="2000" dirty="0" smtClean="0"/>
              <a:t> по ссылке ниже:</a:t>
            </a:r>
          </a:p>
          <a:p>
            <a:pPr algn="ctr"/>
            <a:endParaRPr lang="ru-RU" dirty="0" smtClean="0">
              <a:hlinkClick r:id="rId3"/>
            </a:endParaRPr>
          </a:p>
          <a:p>
            <a:pPr algn="ctr"/>
            <a:endParaRPr lang="ru-RU" dirty="0">
              <a:hlinkClick r:id="rId3"/>
            </a:endParaRPr>
          </a:p>
          <a:p>
            <a:pPr algn="ctr"/>
            <a:endParaRPr lang="ru-RU" dirty="0" smtClean="0">
              <a:hlinkClick r:id="rId3"/>
            </a:endParaRPr>
          </a:p>
          <a:p>
            <a:pPr algn="ctr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lit.to/17468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или считав</a:t>
            </a:r>
            <a:r>
              <a:rPr lang="en-US" dirty="0" smtClean="0"/>
              <a:t> QR </a:t>
            </a:r>
            <a:r>
              <a:rPr lang="ru-RU" dirty="0" smtClean="0"/>
              <a:t>-код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55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История России. Иллюстрированный путеводител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3143250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54452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6+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39952" y="764705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>
                <a:hlinkClick r:id="rId3"/>
              </a:rPr>
              <a:t>История России. Иллюстрированный </a:t>
            </a:r>
            <a:r>
              <a:rPr lang="ru-RU" b="1" dirty="0" smtClean="0">
                <a:hlinkClick r:id="rId3"/>
              </a:rPr>
              <a:t>путеводитель</a:t>
            </a:r>
            <a:endParaRPr lang="ru-RU" b="1" dirty="0">
              <a:hlinkClick r:id="rId3"/>
            </a:endParaRPr>
          </a:p>
          <a:p>
            <a:pPr fontAlgn="base"/>
            <a:r>
              <a:rPr lang="ru-RU" dirty="0" err="1">
                <a:hlinkClick r:id="rId3"/>
              </a:rPr>
              <a:t>Авторы:</a:t>
            </a:r>
            <a:r>
              <a:rPr lang="ru-RU" u="sng" dirty="0" err="1">
                <a:hlinkClick r:id="rId3"/>
              </a:rPr>
              <a:t>Михаил</a:t>
            </a:r>
            <a:r>
              <a:rPr lang="ru-RU" u="sng" dirty="0">
                <a:hlinkClick r:id="rId3"/>
              </a:rPr>
              <a:t> Вилков</a:t>
            </a:r>
            <a:r>
              <a:rPr lang="ru-RU" dirty="0">
                <a:hlinkClick r:id="rId3"/>
              </a:rPr>
              <a:t>, </a:t>
            </a:r>
            <a:r>
              <a:rPr lang="ru-RU" u="sng" dirty="0">
                <a:hlinkClick r:id="rId3"/>
              </a:rPr>
              <a:t>Давид </a:t>
            </a:r>
            <a:r>
              <a:rPr lang="ru-RU" u="sng" dirty="0" err="1">
                <a:hlinkClick r:id="rId3"/>
              </a:rPr>
              <a:t>Шарковский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1916832"/>
            <a:ext cx="4392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/>
              <a:t>Описание книги</a:t>
            </a:r>
          </a:p>
          <a:p>
            <a:pPr fontAlgn="base"/>
            <a:r>
              <a:rPr lang="ru-RU" dirty="0"/>
              <a:t>История России охватывает более 1000 лет. Каждое событие имело свои причины и последствия, каждое – привело нас к современной России. Чтобы не запутаться во всех подробностях и фактах, нужно наглядно представлять историю развития нашей страны.</a:t>
            </a:r>
          </a:p>
          <a:p>
            <a:pPr fontAlgn="base"/>
            <a:r>
              <a:rPr lang="ru-RU" dirty="0"/>
              <a:t>В этой книге собраны знания, необходимые каждому человеку. 20 разделов охватывают события от образования княжеств до наших дней. В каждом есть описание культурной и политической жизни страны, рассказы о важных персонах и знаковых событиях.</a:t>
            </a:r>
          </a:p>
        </p:txBody>
      </p:sp>
    </p:spTree>
    <p:extLst>
      <p:ext uri="{BB962C8B-B14F-4D97-AF65-F5344CB8AC3E}">
        <p14:creationId xmlns:p14="http://schemas.microsoft.com/office/powerpoint/2010/main" val="158051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раткий курс по русской истор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3143250" cy="48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594928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6+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39952" y="620688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>
                <a:hlinkClick r:id="rId3"/>
              </a:rPr>
              <a:t>Краткий курс по русской </a:t>
            </a:r>
            <a:r>
              <a:rPr lang="ru-RU" b="1" dirty="0" smtClean="0">
                <a:hlinkClick r:id="rId3"/>
              </a:rPr>
              <a:t>истории</a:t>
            </a:r>
            <a:endParaRPr lang="ru-RU" b="1" dirty="0">
              <a:hlinkClick r:id="rId3"/>
            </a:endParaRPr>
          </a:p>
          <a:p>
            <a:pPr fontAlgn="base"/>
            <a:r>
              <a:rPr lang="ru-RU" dirty="0" err="1">
                <a:hlinkClick r:id="rId3"/>
              </a:rPr>
              <a:t>Автор:</a:t>
            </a:r>
            <a:r>
              <a:rPr lang="ru-RU" u="sng" dirty="0" err="1">
                <a:hlinkClick r:id="rId3"/>
              </a:rPr>
              <a:t>Василий</a:t>
            </a:r>
            <a:r>
              <a:rPr lang="ru-RU" u="sng" dirty="0">
                <a:hlinkClick r:id="rId3"/>
              </a:rPr>
              <a:t> Осипович Ключевский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2204864"/>
            <a:ext cx="468052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400" b="1" dirty="0"/>
              <a:t>Описание книги</a:t>
            </a:r>
          </a:p>
          <a:p>
            <a:pPr fontAlgn="base"/>
            <a:r>
              <a:rPr lang="ru-RU" sz="1400" dirty="0"/>
              <a:t>«Краткий курс по русской истории» написан выдающимся историком, профессором Московского университета В. О. Ключевским (1841–1911) и охватывает период с древнейших времен до начала XX века. Этот труд является одним из важнейших исследований по истории нашей страны и пользуется заслуженной популярностью в научной среде и у широкого круга читателей.</a:t>
            </a:r>
          </a:p>
          <a:p>
            <a:pPr fontAlgn="base"/>
            <a:r>
              <a:rPr lang="ru-RU" sz="1400" dirty="0"/>
              <a:t>«Сказания иностранцев о Московском государстве» – это первый отечественный труд, в котором практически с исчерпывающей на момент написания полнотой были изучены известия иностранцев о России XV–XVII вв. Книга состоит из тематических разделов, в каждом из которых глазами иностранцев представлена та или иная сфера жизни средневековой России: города, торговля и монета, войско, государь и его двор, прием иностранных послов, управление и судопроизводство, доходы казны, вид страны, ее климат, почвы, их плодоносность, население и т. д.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7266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История России IX – XVIII вв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3143250" cy="49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58772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6+</a:t>
            </a:r>
            <a:endParaRPr lang="ru-RU" dirty="0"/>
          </a:p>
        </p:txBody>
      </p:sp>
      <p:sp>
        <p:nvSpPr>
          <p:cNvPr id="3" name="TextBox 2">
            <a:hlinkClick r:id="rId3"/>
          </p:cNvPr>
          <p:cNvSpPr txBox="1"/>
          <p:nvPr/>
        </p:nvSpPr>
        <p:spPr>
          <a:xfrm>
            <a:off x="4572000" y="548680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/>
              <a:t>История России IX – XVIII </a:t>
            </a:r>
            <a:r>
              <a:rPr lang="ru-RU" b="1" dirty="0" smtClean="0"/>
              <a:t>вв.</a:t>
            </a:r>
            <a:endParaRPr lang="ru-RU" b="1" dirty="0"/>
          </a:p>
          <a:p>
            <a:pPr fontAlgn="base"/>
            <a:r>
              <a:rPr lang="ru-RU" dirty="0" err="1"/>
              <a:t>Автор:</a:t>
            </a:r>
            <a:r>
              <a:rPr lang="ru-RU" u="sng" dirty="0" err="1">
                <a:hlinkClick r:id="rId4"/>
              </a:rPr>
              <a:t>Владимир</a:t>
            </a:r>
            <a:r>
              <a:rPr lang="ru-RU" u="sng" dirty="0">
                <a:hlinkClick r:id="rId4"/>
              </a:rPr>
              <a:t> Моряков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1195011"/>
            <a:ext cx="42484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Данное издание посвящено одному из трудных и интересных периодов в истории нашей страны с IX по XVIII вв. включительно. Учебник охватывает проблемы истории России, рассматриваемые в курсе отечественной истории, и соответствует требованиям государственного образовательного стандарта. В основу учебника положен многолетний опыт чтения лекционного курса по истории России до начала XIX в. на различных гуманитарных факультетах МГУ им. М. В. Ломоносова, а также опыт лекционной и семинарской работы со студентами исторического факультета МГУ, где более тридцати лет работает автор. Учебник характеризуется строгим соблюдением принципа историзма, четкостью в отборе материала, последовательности изложения, аргументации и выводов. Издание рассчитано на студентов, абитуриентов и тех, кто интересуется отечественной историей.</a:t>
            </a:r>
          </a:p>
        </p:txBody>
      </p:sp>
    </p:spTree>
    <p:extLst>
      <p:ext uri="{BB962C8B-B14F-4D97-AF65-F5344CB8AC3E}">
        <p14:creationId xmlns:p14="http://schemas.microsoft.com/office/powerpoint/2010/main" val="56518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Чтения и рассказы по истории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3143250" cy="440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3968" y="836713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>
                <a:hlinkClick r:id="rId3"/>
              </a:rPr>
              <a:t>Чтения и рассказы по истории </a:t>
            </a:r>
            <a:r>
              <a:rPr lang="ru-RU" b="1" dirty="0" smtClean="0">
                <a:hlinkClick r:id="rId3"/>
              </a:rPr>
              <a:t>России</a:t>
            </a:r>
            <a:endParaRPr lang="ru-RU" b="1" dirty="0">
              <a:hlinkClick r:id="rId3"/>
            </a:endParaRPr>
          </a:p>
          <a:p>
            <a:pPr fontAlgn="base"/>
            <a:r>
              <a:rPr lang="ru-RU" dirty="0" err="1">
                <a:hlinkClick r:id="rId3"/>
              </a:rPr>
              <a:t>Автор:</a:t>
            </a:r>
            <a:r>
              <a:rPr lang="ru-RU" u="sng" dirty="0" err="1">
                <a:hlinkClick r:id="rId3"/>
              </a:rPr>
              <a:t>Сергей</a:t>
            </a:r>
            <a:r>
              <a:rPr lang="ru-RU" u="sng" dirty="0">
                <a:hlinkClick r:id="rId3"/>
              </a:rPr>
              <a:t> Соловьев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2708920"/>
            <a:ext cx="4464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Сергей Михайлович Соловьев (1820–1879) – великий русский историк. В книгу включены знаменитые произведения по истории России с древнейших времен до времени Петра I. «Русская летопись для первоначального чтения», «Публичные чтения о Петре Великом», материалы из «Истории России с древнейших времен».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7664" y="58052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87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История России с древнейших време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3143250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51920" y="260648"/>
            <a:ext cx="489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b="1" dirty="0" smtClean="0">
                <a:hlinkClick r:id="rId3"/>
              </a:rPr>
              <a:t>История </a:t>
            </a:r>
            <a:r>
              <a:rPr lang="ru-RU" b="1" dirty="0">
                <a:hlinkClick r:id="rId3"/>
              </a:rPr>
              <a:t>России с древнейших </a:t>
            </a:r>
            <a:r>
              <a:rPr lang="ru-RU" b="1" dirty="0" smtClean="0">
                <a:hlinkClick r:id="rId3"/>
              </a:rPr>
              <a:t>времен</a:t>
            </a:r>
            <a:endParaRPr lang="ru-RU" b="1" dirty="0">
              <a:hlinkClick r:id="rId3"/>
            </a:endParaRPr>
          </a:p>
          <a:p>
            <a:pPr fontAlgn="base"/>
            <a:r>
              <a:rPr lang="ru-RU" dirty="0" err="1">
                <a:hlinkClick r:id="rId3"/>
              </a:rPr>
              <a:t>Автор:</a:t>
            </a:r>
            <a:r>
              <a:rPr lang="ru-RU" u="sng" dirty="0" err="1">
                <a:hlinkClick r:id="rId3"/>
              </a:rPr>
              <a:t>Сергей</a:t>
            </a:r>
            <a:r>
              <a:rPr lang="ru-RU" u="sng" dirty="0">
                <a:hlinkClick r:id="rId3"/>
              </a:rPr>
              <a:t> Соловьев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51920" y="1183978"/>
            <a:ext cx="52920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/>
              <a:t>«Учебная книга русской истории», положенная в основу настоящего издания, является кратким изложением главного труда жизни знаменитого историка С. М. Соловьева – 29-томной «Истории России». Как известно, над «Историей России», охватывающей период от зарождения русской государственности до «золотого века» Екатерины II, Соловьев работал около тридцати лет, вложив в этот фундаментальный труд весь свой незаурядный опыт и многогранный талант.</a:t>
            </a:r>
          </a:p>
          <a:p>
            <a:pPr fontAlgn="base"/>
            <a:r>
              <a:rPr lang="ru-RU" dirty="0"/>
              <a:t>Эта книга – первый, но важный шаг к знакомству с наследием крупнейшего историка России. Ее страницы шаг за шагом ведут читателя по пути, когда-то начертанному для себя ее автором: «Выучиться самому, чтобы быть в состоянии читать сколько-нибудь достойный университетский курс русской истории и дать средство другим знать основательно свою историю».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52292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12+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1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История России в рассказах для дет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3143250" cy="440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44008" y="105273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>
                <a:hlinkClick r:id="rId3"/>
              </a:rPr>
              <a:t>История России в рассказах для </a:t>
            </a:r>
            <a:r>
              <a:rPr lang="ru-RU" b="1" dirty="0" smtClean="0">
                <a:hlinkClick r:id="rId3"/>
              </a:rPr>
              <a:t>детей</a:t>
            </a:r>
            <a:endParaRPr lang="ru-RU" b="1" dirty="0">
              <a:hlinkClick r:id="rId3"/>
            </a:endParaRPr>
          </a:p>
          <a:p>
            <a:pPr fontAlgn="base"/>
            <a:r>
              <a:rPr lang="ru-RU" dirty="0" err="1">
                <a:hlinkClick r:id="rId3"/>
              </a:rPr>
              <a:t>Автор:</a:t>
            </a:r>
            <a:r>
              <a:rPr lang="ru-RU" u="sng" dirty="0" err="1">
                <a:hlinkClick r:id="rId3"/>
              </a:rPr>
              <a:t>Александра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Ишимова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788024" y="1699068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Перед вами книга из серии «Классика в школе», в которой собраны все произведения, изучаемые в начальной и средней школе. Не тратьте время на поиски литературных произведений, ведь в этих книгах есть все, что необходимо прочесть по школьной программе: и для чтения в классе, и для внеклассных заданий. Избавьте своего ребенка от длительных поисков и невыполненных уроков. В книгу включена «История России в рассказах для детей» А. О. </a:t>
            </a:r>
            <a:r>
              <a:rPr lang="ru-RU" dirty="0" err="1"/>
              <a:t>Ишимовой</a:t>
            </a:r>
            <a:r>
              <a:rPr lang="ru-RU" dirty="0"/>
              <a:t> для младшей и средней школы.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696" y="566938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12+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5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Полный курс русской истории: в одной книг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3143250" cy="50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95936" y="620688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>
                <a:hlinkClick r:id="rId3"/>
              </a:rPr>
              <a:t>Полный курс русской истории: в одной </a:t>
            </a:r>
            <a:r>
              <a:rPr lang="ru-RU" b="1" dirty="0" smtClean="0">
                <a:hlinkClick r:id="rId3"/>
              </a:rPr>
              <a:t>книге</a:t>
            </a:r>
            <a:endParaRPr lang="ru-RU" b="1" dirty="0">
              <a:hlinkClick r:id="rId3"/>
            </a:endParaRPr>
          </a:p>
          <a:p>
            <a:pPr fontAlgn="base"/>
            <a:r>
              <a:rPr lang="ru-RU" dirty="0" err="1">
                <a:hlinkClick r:id="rId3"/>
              </a:rPr>
              <a:t>Автор:</a:t>
            </a:r>
            <a:r>
              <a:rPr lang="ru-RU" u="sng" dirty="0" err="1">
                <a:hlinkClick r:id="rId3"/>
              </a:rPr>
              <a:t>Сергей</a:t>
            </a:r>
            <a:r>
              <a:rPr lang="ru-RU" u="sng" dirty="0">
                <a:hlinkClick r:id="rId3"/>
              </a:rPr>
              <a:t> Соловьев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3968" y="1844824"/>
            <a:ext cx="43924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/>
              <a:t>Описание книги</a:t>
            </a:r>
          </a:p>
          <a:p>
            <a:pPr fontAlgn="base"/>
            <a:r>
              <a:rPr lang="ru-RU" dirty="0"/>
              <a:t>Сергей Михайлович Соловьев (1820–1879) – виднейший историк дореволюционной России. Выходец из семьи церковного служащего, он добился в науке удивительных успехов и уже в 27 лет был удостоен звания профессора. Над главным трудом своей жизни «Историей России с древнейших времен» он работал, по сути, всю жизнь. А сейчас его грандиозная работа </a:t>
            </a:r>
            <a:r>
              <a:rPr lang="ru-RU" b="1" dirty="0"/>
              <a:t>в современном изложении</a:t>
            </a:r>
            <a:r>
              <a:rPr lang="ru-RU" dirty="0"/>
              <a:t> может быть доступна любому читателю!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580526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12+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8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848</Words>
  <Application>Microsoft Office PowerPoint</Application>
  <PresentationFormat>Экран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«Моя страна –  моя Россия!»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2020-05-26T06:15:32Z</dcterms:created>
  <dcterms:modified xsi:type="dcterms:W3CDTF">2020-05-26T07:28:43Z</dcterms:modified>
</cp:coreProperties>
</file>